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2025-09-23T00:00:00Z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